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35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53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374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66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17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86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70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22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84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62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24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BE5AC-9E49-43FC-B28D-32D8ECB98ACA}" type="datetimeFigureOut">
              <a:rPr lang="de-DE" smtClean="0"/>
              <a:t>29.03.2020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12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1919638" y="90535"/>
            <a:ext cx="10916468" cy="8170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2400" b="1" u="sng" spc="-1" dirty="0" smtClean="0">
                <a:latin typeface="Open Sans"/>
              </a:rPr>
              <a:t>Content: </a:t>
            </a:r>
            <a:r>
              <a:rPr lang="de-DE" sz="2400" b="1" u="sng" spc="-1" dirty="0" err="1" smtClean="0">
                <a:latin typeface="Open Sans"/>
              </a:rPr>
              <a:t>Instruction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of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students</a:t>
            </a:r>
            <a:r>
              <a:rPr lang="de-DE" sz="2400" b="1" u="sng" spc="-1" dirty="0" smtClean="0">
                <a:latin typeface="Open Sans"/>
              </a:rPr>
              <a:t> at </a:t>
            </a:r>
            <a:r>
              <a:rPr lang="de-DE" sz="2400" b="1" u="sng" spc="-1" dirty="0" err="1" smtClean="0">
                <a:latin typeface="Open Sans"/>
              </a:rPr>
              <a:t>the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beginning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of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the</a:t>
            </a:r>
            <a:r>
              <a:rPr lang="de-DE" sz="2400" b="1" u="sng" spc="-1" dirty="0" smtClean="0">
                <a:latin typeface="Open Sans"/>
              </a:rPr>
              <a:t> </a:t>
            </a:r>
            <a:r>
              <a:rPr lang="de-DE" sz="2400" b="1" u="sng" spc="-1" dirty="0" err="1" smtClean="0">
                <a:latin typeface="Open Sans"/>
              </a:rPr>
              <a:t>semester</a:t>
            </a:r>
            <a:r>
              <a:rPr lang="de-DE" sz="2400" b="1" spc="-1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de-DE" sz="2400" b="1" spc="-1" dirty="0">
                <a:solidFill>
                  <a:srgbClr val="FFFFFF"/>
                </a:solidFill>
                <a:latin typeface="Open Sans"/>
              </a:rPr>
              <a:t>Hausalarmen</a:t>
            </a:r>
            <a:endParaRPr lang="de-DE" sz="2400" spc="-1" dirty="0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1548143" y="307818"/>
            <a:ext cx="9542351" cy="6337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720" indent="-340920">
              <a:spcBef>
                <a:spcPts val="550"/>
              </a:spcBef>
            </a:pPr>
            <a:r>
              <a:rPr lang="de-DE" sz="2200" b="1" spc="-1" dirty="0">
                <a:solidFill>
                  <a:srgbClr val="000000"/>
                </a:solidFill>
                <a:latin typeface="Open Sans"/>
                <a:ea typeface="DejaVu Sans"/>
              </a:rPr>
              <a:t> </a:t>
            </a:r>
            <a:endParaRPr lang="de-DE" sz="2200" spc="-1" dirty="0">
              <a:latin typeface="Arial"/>
            </a:endParaRPr>
          </a:p>
          <a:p>
            <a:pPr marL="343080" indent="-342000" algn="just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en-US" sz="2200" b="1" spc="-1" dirty="0">
                <a:solidFill>
                  <a:srgbClr val="000000"/>
                </a:solidFill>
                <a:latin typeface="Open Sans"/>
              </a:rPr>
              <a:t>The teaching staff must </a:t>
            </a:r>
            <a:r>
              <a:rPr lang="en-US" sz="2200" b="1" spc="-1" dirty="0" smtClean="0">
                <a:solidFill>
                  <a:srgbClr val="000000"/>
                </a:solidFill>
                <a:latin typeface="Open Sans"/>
              </a:rPr>
              <a:t>familiarize </a:t>
            </a:r>
            <a:r>
              <a:rPr lang="en-US" sz="2200" b="1" spc="-1" dirty="0">
                <a:solidFill>
                  <a:srgbClr val="000000"/>
                </a:solidFill>
                <a:latin typeface="Open Sans"/>
              </a:rPr>
              <a:t>themselves in advance with the escape and rescue routes in the building and inform the students about the building's </a:t>
            </a:r>
            <a:r>
              <a:rPr lang="en-US" sz="2200" b="1" spc="-1" dirty="0" smtClean="0">
                <a:solidFill>
                  <a:srgbClr val="000000"/>
                </a:solidFill>
                <a:latin typeface="Open Sans"/>
              </a:rPr>
              <a:t>assembly </a:t>
            </a:r>
            <a:r>
              <a:rPr lang="en-US" sz="2200" b="1" spc="-1" dirty="0">
                <a:solidFill>
                  <a:srgbClr val="000000"/>
                </a:solidFill>
                <a:latin typeface="Open Sans"/>
              </a:rPr>
              <a:t>point</a:t>
            </a:r>
            <a:r>
              <a:rPr lang="en-US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 smtClean="0">
              <a:solidFill>
                <a:srgbClr val="000000"/>
              </a:solidFill>
              <a:latin typeface="Open Sans"/>
            </a:endParaRPr>
          </a:p>
          <a:p>
            <a:pPr marL="343080" indent="-342000" algn="just">
              <a:spcBef>
                <a:spcPts val="550"/>
              </a:spcBef>
              <a:buSzPct val="100000"/>
              <a:buBlip>
                <a:blip r:embed="rId2"/>
              </a:buBlip>
            </a:pPr>
            <a:endParaRPr lang="de-DE" sz="1000" b="1" spc="-1" dirty="0" smtClean="0">
              <a:solidFill>
                <a:srgbClr val="000000"/>
              </a:solidFill>
              <a:latin typeface="Open Sans"/>
            </a:endParaRPr>
          </a:p>
          <a:p>
            <a:pPr marL="1080">
              <a:spcBef>
                <a:spcPts val="550"/>
              </a:spcBef>
              <a:buSzPct val="100000"/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   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In </a:t>
            </a:r>
            <a:r>
              <a:rPr lang="de-DE" sz="2200" b="1" u="sng" spc="-1" dirty="0" err="1" smtClean="0">
                <a:solidFill>
                  <a:srgbClr val="000000"/>
                </a:solidFill>
                <a:latin typeface="Open Sans"/>
              </a:rPr>
              <a:t>case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u="sng" spc="-1" dirty="0" err="1" smtClean="0">
                <a:solidFill>
                  <a:srgbClr val="000000"/>
                </a:solidFill>
                <a:latin typeface="Open Sans"/>
              </a:rPr>
              <a:t>of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u="sng" spc="-1" dirty="0" err="1" smtClean="0">
                <a:solidFill>
                  <a:srgbClr val="000000"/>
                </a:solidFill>
                <a:latin typeface="Open Sans"/>
              </a:rPr>
              <a:t>emergency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:</a:t>
            </a:r>
            <a:endParaRPr lang="de-DE" sz="2200" b="1" u="sng" spc="-1" dirty="0" smtClean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Leave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building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immediately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Use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designated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escape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routes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 smtClean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Support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persons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in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need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of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help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Lifts must not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be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used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in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case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of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fire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Go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to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designated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asse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mbly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point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Do not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yet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enter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building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when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acoustic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signal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goes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out!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Do not </a:t>
            </a:r>
            <a:r>
              <a:rPr lang="de-DE" sz="2200" b="1" spc="-1" dirty="0" err="1">
                <a:solidFill>
                  <a:srgbClr val="000000"/>
                </a:solidFill>
                <a:latin typeface="Open Sans"/>
              </a:rPr>
              <a:t>enter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>
                <a:solidFill>
                  <a:srgbClr val="000000"/>
                </a:solidFill>
                <a:latin typeface="Open Sans"/>
              </a:rPr>
              <a:t>building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until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clearence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has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been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given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Instructions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of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the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emergency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personnel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must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be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err="1" smtClean="0">
                <a:solidFill>
                  <a:srgbClr val="000000"/>
                </a:solidFill>
                <a:latin typeface="Open Sans"/>
              </a:rPr>
              <a:t>followed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1080">
              <a:spcBef>
                <a:spcPts val="550"/>
              </a:spcBef>
              <a:buSzPct val="100000"/>
            </a:pPr>
            <a:endParaRPr lang="de-DE" sz="2000" spc="-1" dirty="0">
              <a:latin typeface="Arial"/>
            </a:endParaRPr>
          </a:p>
          <a:p>
            <a:pPr>
              <a:spcBef>
                <a:spcPts val="550"/>
              </a:spcBef>
            </a:pPr>
            <a:endParaRPr lang="de-DE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87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</vt:lpstr>
      <vt:lpstr>Open Sans</vt:lpstr>
      <vt:lpstr>Office</vt:lpstr>
      <vt:lpstr>PowerPoint-Präsentation</vt:lpstr>
    </vt:vector>
  </TitlesOfParts>
  <Company>Otto-von-Guericke-Universität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Karsten, Henriette</dc:creator>
  <cp:lastModifiedBy>Stefanie Quade</cp:lastModifiedBy>
  <cp:revision>11</cp:revision>
  <dcterms:created xsi:type="dcterms:W3CDTF">2020-03-05T12:58:02Z</dcterms:created>
  <dcterms:modified xsi:type="dcterms:W3CDTF">2020-03-29T05:29:06Z</dcterms:modified>
</cp:coreProperties>
</file>